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189" autoAdjust="0"/>
    <p:restoredTop sz="74607" autoAdjust="0"/>
  </p:normalViewPr>
  <p:slideViewPr>
    <p:cSldViewPr>
      <p:cViewPr varScale="1">
        <p:scale>
          <a:sx n="41" d="100"/>
          <a:sy n="41" d="100"/>
        </p:scale>
        <p:origin x="1402" y="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58567F-9150-4840-99B1-BB56BE1EC8B5}" type="datetimeFigureOut">
              <a:rPr lang="ko-KR" altLang="en-US" smtClean="0"/>
              <a:t>2023-12-13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1B5A77-8134-4910-9D80-E8093A1178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6313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안녕하십니까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엔드포인트팀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발표 시작하겠습니다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저는 발표를 맡은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조세은입니다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저희 프로젝트의 주제는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멀티모달을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활용한 시각장애인 보조 애플리케이션 ‘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viewfinder’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개발입니다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 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1B5A77-8134-4910-9D80-E8093A117882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99924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저희가 사용한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VQA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모델은 이미지를 처리하는 모델과 자연어를 처리하는 모델의 결합으로 이루어져 있는데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이미지를 처리하는 모델은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restnet50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을 사용하고 자연어를 처리하는 모델은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bert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를 사용하여 그 결과로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pointwise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multification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을 진행하였습니다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 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1B5A77-8134-4910-9D80-E8093A117882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49974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모델의 설정은 다음과 같고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하이퍼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~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1B5A77-8134-4910-9D80-E8093A117882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25048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이렇게 구축한 모델을 사용하기 위하여 다음과 같은 애플리케이션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아키텍쳐를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구성하였습니다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 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먼저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사용자가 이미지와 음성을 입력하면 구글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STT API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를 활용하여 음성을 텍스트로 변환합니다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 </a:t>
            </a: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변환한 텍스트와 이미지를 함께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flask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로 구축한 서버로 보내고 이전에 구축한 모델로부터 요청에 대한 응답의 값을 텍스트로 받아옵니다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 </a:t>
            </a: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받아온 텍스트는 구글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TTS API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를 활용하여 텍스트를 다시 음성으로 변환하여 사용자에게 질문에 대한 원하는 답변을 제공합니다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1B5A77-8134-4910-9D80-E8093A117882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36640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시제품 형태는 다음과 같습니다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먼저 화면 상단에 카메라 뷰를 클릭하여 확인하고 싶은 물체 혹은 상황을 촬영합니다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촬영을 마치고 화면 왼쪽 하단에 마이크 뷰를 선택하여 질문을 음성으로 입력합니다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질문을 마치면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STT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기능으로 텍스트로 자동 변환됩니다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오른쪽 하단 강아지 뷰를 클릭하여 이미지와 질문을 서버로 보내 원하는 답변을 요청하고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요청에 대한 응답을 받아옵니다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응답은 텍스트로 받아오고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TTS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기능을 활용하여 음성으로 변환하여 사용자에게 원하는 답변을 제공합니다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1B5A77-8134-4910-9D80-E8093A117882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24772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</a:t>
            </a:r>
            <a:r>
              <a:rPr lang="en-US" altLang="ko-KR" dirty="0"/>
              <a:t>viewfinder </a:t>
            </a:r>
            <a:r>
              <a:rPr lang="ko-KR" altLang="en-US" dirty="0"/>
              <a:t>시연 영상입니다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저희가 직접 애플리케이션을 사용하여 시연 영상을 담아보았습니다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1B5A77-8134-4910-9D80-E8093A117882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1358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1B5A77-8134-4910-9D80-E8093A117882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68601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저희가 참고한 </a:t>
            </a:r>
            <a:r>
              <a:rPr lang="ko-KR" altLang="en-US"/>
              <a:t>문헌들 입니다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1B5A77-8134-4910-9D80-E8093A117882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47170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1B5A77-8134-4910-9D80-E8093A117882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3041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저희는 모두 서울과학기술대학교 산업공학과에 재학 중이며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인공지능을 활용해 디지털 격차를 해소하겠다는 하나의 목표를 가지고 모였습니다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 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다음과 같이 역할 분담을 통해 협업을 하여 프로젝트를 진행하였습니다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1B5A77-8134-4910-9D80-E8093A117882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69030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1B5A77-8134-4910-9D80-E8093A11788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14807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1B5A77-8134-4910-9D80-E8093A117882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62159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이러한 배경 속에서 시각장애인들을 도와줄 수 있는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보조애플리케이션에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대한 필요성이 대두되고 있습니다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하지만 기존 애플리케이션은 시각 장애인들에게 충분한 시각적 정보를 제공해 주지 못하고 있습니다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다음과 같은 이미지에서 알 수 있듯이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기존 애플리케이션은 주어진 상황에 대해 정해진 표현으로만 정보를 제공하여 준다는 단점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즉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captioning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방식이라는 점입니다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하지만 사용자가 원하는 정보는 다를 수 있습니다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 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1B5A77-8134-4910-9D80-E8093A117882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07528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이를 보완하기 위해 ‘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viewfinder’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애플리케이션을 개발하였습니다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 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사용자가 직접 질문하여 원하는 정보를 얻는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questioning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기능을 도입함으로써 사용자의 의도에 적합한 답변을 제공하여 줄 수 있습니다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 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1B5A77-8134-4910-9D80-E8093A117882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19458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저희 프로젝트의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Task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는 인간의 상식이나 배경지식을 바탕으로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이미지 관련 질문에 대해 이미지 속에서 답을 찾아야 하는 과정입니다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AI Hub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에서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멀티모달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질의응답 데이터를 수집하였습니다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아래는 다음과 같은 예시입니다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1B5A77-8134-4910-9D80-E8093A117882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33566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본 프로젝트의 질의 응답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task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에 사용되는 데이터는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~ ~ ~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세 가지 데이터가 있는데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각각의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전처리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과정은 다음과 같습니다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 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1B5A77-8134-4910-9D80-E8093A117882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73634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12/13/2023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12/13/2023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1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11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image" Target="../media/image40.png"/><Relationship Id="rId7" Type="http://schemas.openxmlformats.org/officeDocument/2006/relationships/image" Target="../media/image1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8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Relationship Id="rId9" Type="http://schemas.openxmlformats.org/officeDocument/2006/relationships/image" Target="../media/image12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13" Type="http://schemas.openxmlformats.org/officeDocument/2006/relationships/image" Target="../media/image129.png"/><Relationship Id="rId18" Type="http://schemas.openxmlformats.org/officeDocument/2006/relationships/image" Target="../media/image134.png"/><Relationship Id="rId3" Type="http://schemas.openxmlformats.org/officeDocument/2006/relationships/image" Target="../media/image40.png"/><Relationship Id="rId7" Type="http://schemas.openxmlformats.org/officeDocument/2006/relationships/image" Target="../media/image123.png"/><Relationship Id="rId12" Type="http://schemas.openxmlformats.org/officeDocument/2006/relationships/image" Target="../media/image128.png"/><Relationship Id="rId17" Type="http://schemas.openxmlformats.org/officeDocument/2006/relationships/image" Target="../media/image133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1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2.png"/><Relationship Id="rId11" Type="http://schemas.openxmlformats.org/officeDocument/2006/relationships/image" Target="../media/image127.png"/><Relationship Id="rId5" Type="http://schemas.openxmlformats.org/officeDocument/2006/relationships/image" Target="../media/image96.png"/><Relationship Id="rId15" Type="http://schemas.openxmlformats.org/officeDocument/2006/relationships/image" Target="../media/image131.png"/><Relationship Id="rId10" Type="http://schemas.openxmlformats.org/officeDocument/2006/relationships/image" Target="../media/image126.png"/><Relationship Id="rId19" Type="http://schemas.openxmlformats.org/officeDocument/2006/relationships/image" Target="../media/image135.png"/><Relationship Id="rId4" Type="http://schemas.openxmlformats.org/officeDocument/2006/relationships/image" Target="../media/image95.png"/><Relationship Id="rId9" Type="http://schemas.openxmlformats.org/officeDocument/2006/relationships/image" Target="../media/image125.png"/><Relationship Id="rId14" Type="http://schemas.openxmlformats.org/officeDocument/2006/relationships/image" Target="../media/image13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3" Type="http://schemas.openxmlformats.org/officeDocument/2006/relationships/image" Target="../media/image40.png"/><Relationship Id="rId7" Type="http://schemas.openxmlformats.org/officeDocument/2006/relationships/image" Target="../media/image13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136.png"/><Relationship Id="rId9" Type="http://schemas.openxmlformats.org/officeDocument/2006/relationships/image" Target="../media/image13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141.png"/><Relationship Id="rId7" Type="http://schemas.openxmlformats.org/officeDocument/2006/relationships/image" Target="../media/image144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.png"/><Relationship Id="rId5" Type="http://schemas.openxmlformats.org/officeDocument/2006/relationships/image" Target="../media/image143.png"/><Relationship Id="rId4" Type="http://schemas.openxmlformats.org/officeDocument/2006/relationships/image" Target="../media/image14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png"/><Relationship Id="rId3" Type="http://schemas.openxmlformats.org/officeDocument/2006/relationships/image" Target="../media/image40.png"/><Relationship Id="rId7" Type="http://schemas.openxmlformats.org/officeDocument/2006/relationships/image" Target="../media/image14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7.png"/><Relationship Id="rId11" Type="http://schemas.openxmlformats.org/officeDocument/2006/relationships/image" Target="../media/image152.png"/><Relationship Id="rId5" Type="http://schemas.openxmlformats.org/officeDocument/2006/relationships/image" Target="../media/image146.png"/><Relationship Id="rId10" Type="http://schemas.openxmlformats.org/officeDocument/2006/relationships/image" Target="../media/image151.png"/><Relationship Id="rId4" Type="http://schemas.openxmlformats.org/officeDocument/2006/relationships/image" Target="../media/image145.png"/><Relationship Id="rId9" Type="http://schemas.openxmlformats.org/officeDocument/2006/relationships/image" Target="../media/image15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5.png"/><Relationship Id="rId3" Type="http://schemas.openxmlformats.org/officeDocument/2006/relationships/image" Target="../media/image40.png"/><Relationship Id="rId7" Type="http://schemas.openxmlformats.org/officeDocument/2006/relationships/image" Target="../media/image14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6.png"/><Relationship Id="rId5" Type="http://schemas.openxmlformats.org/officeDocument/2006/relationships/image" Target="../media/image154.png"/><Relationship Id="rId10" Type="http://schemas.openxmlformats.org/officeDocument/2006/relationships/hyperlink" Target="https://www.youtube.com/shorts/B6P652DpLWk" TargetMode="External"/><Relationship Id="rId4" Type="http://schemas.openxmlformats.org/officeDocument/2006/relationships/image" Target="../media/image153.png"/><Relationship Id="rId9" Type="http://schemas.openxmlformats.org/officeDocument/2006/relationships/image" Target="../media/image15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7" Type="http://schemas.openxmlformats.org/officeDocument/2006/relationships/image" Target="../media/image42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3.png"/><Relationship Id="rId13" Type="http://schemas.openxmlformats.org/officeDocument/2006/relationships/image" Target="../media/image168.png"/><Relationship Id="rId3" Type="http://schemas.openxmlformats.org/officeDocument/2006/relationships/image" Target="../media/image40.png"/><Relationship Id="rId7" Type="http://schemas.openxmlformats.org/officeDocument/2006/relationships/image" Target="../media/image162.png"/><Relationship Id="rId12" Type="http://schemas.openxmlformats.org/officeDocument/2006/relationships/image" Target="../media/image16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1.png"/><Relationship Id="rId11" Type="http://schemas.openxmlformats.org/officeDocument/2006/relationships/image" Target="../media/image166.png"/><Relationship Id="rId5" Type="http://schemas.openxmlformats.org/officeDocument/2006/relationships/image" Target="../media/image160.png"/><Relationship Id="rId10" Type="http://schemas.openxmlformats.org/officeDocument/2006/relationships/image" Target="../media/image165.png"/><Relationship Id="rId4" Type="http://schemas.openxmlformats.org/officeDocument/2006/relationships/image" Target="../media/image159.png"/><Relationship Id="rId9" Type="http://schemas.openxmlformats.org/officeDocument/2006/relationships/image" Target="../media/image164.png"/><Relationship Id="rId14" Type="http://schemas.openxmlformats.org/officeDocument/2006/relationships/image" Target="../media/image16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1.png"/><Relationship Id="rId4" Type="http://schemas.openxmlformats.org/officeDocument/2006/relationships/image" Target="../media/image17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5" Type="http://schemas.openxmlformats.org/officeDocument/2006/relationships/image" Target="../media/image2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8.png"/><Relationship Id="rId3" Type="http://schemas.openxmlformats.org/officeDocument/2006/relationships/image" Target="../media/image173.png"/><Relationship Id="rId7" Type="http://schemas.openxmlformats.org/officeDocument/2006/relationships/image" Target="../media/image177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6.png"/><Relationship Id="rId11" Type="http://schemas.openxmlformats.org/officeDocument/2006/relationships/image" Target="../media/image181.png"/><Relationship Id="rId5" Type="http://schemas.openxmlformats.org/officeDocument/2006/relationships/image" Target="../media/image175.png"/><Relationship Id="rId10" Type="http://schemas.openxmlformats.org/officeDocument/2006/relationships/image" Target="../media/image180.png"/><Relationship Id="rId4" Type="http://schemas.openxmlformats.org/officeDocument/2006/relationships/image" Target="../media/image174.png"/><Relationship Id="rId9" Type="http://schemas.openxmlformats.org/officeDocument/2006/relationships/image" Target="../media/image17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18" Type="http://schemas.openxmlformats.org/officeDocument/2006/relationships/image" Target="../media/image4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17" Type="http://schemas.openxmlformats.org/officeDocument/2006/relationships/image" Target="../media/image39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5" Type="http://schemas.openxmlformats.org/officeDocument/2006/relationships/image" Target="../media/image37.png"/><Relationship Id="rId10" Type="http://schemas.openxmlformats.org/officeDocument/2006/relationships/image" Target="../media/image32.png"/><Relationship Id="rId19" Type="http://schemas.openxmlformats.org/officeDocument/2006/relationships/image" Target="../media/image41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Relationship Id="rId14" Type="http://schemas.openxmlformats.org/officeDocument/2006/relationships/image" Target="../media/image3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8.png"/><Relationship Id="rId18" Type="http://schemas.openxmlformats.org/officeDocument/2006/relationships/image" Target="../media/image63.png"/><Relationship Id="rId3" Type="http://schemas.openxmlformats.org/officeDocument/2006/relationships/image" Target="../media/image49.png"/><Relationship Id="rId21" Type="http://schemas.openxmlformats.org/officeDocument/2006/relationships/image" Target="../media/image66.png"/><Relationship Id="rId7" Type="http://schemas.openxmlformats.org/officeDocument/2006/relationships/image" Target="../media/image52.png"/><Relationship Id="rId12" Type="http://schemas.openxmlformats.org/officeDocument/2006/relationships/image" Target="../media/image57.png"/><Relationship Id="rId17" Type="http://schemas.openxmlformats.org/officeDocument/2006/relationships/image" Target="../media/image62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61.png"/><Relationship Id="rId20" Type="http://schemas.openxmlformats.org/officeDocument/2006/relationships/image" Target="../media/image6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5" Type="http://schemas.openxmlformats.org/officeDocument/2006/relationships/image" Target="../media/image40.png"/><Relationship Id="rId15" Type="http://schemas.openxmlformats.org/officeDocument/2006/relationships/image" Target="../media/image60.png"/><Relationship Id="rId10" Type="http://schemas.openxmlformats.org/officeDocument/2006/relationships/image" Target="../media/image55.png"/><Relationship Id="rId19" Type="http://schemas.openxmlformats.org/officeDocument/2006/relationships/image" Target="../media/image64.png"/><Relationship Id="rId4" Type="http://schemas.openxmlformats.org/officeDocument/2006/relationships/image" Target="../media/image50.png"/><Relationship Id="rId9" Type="http://schemas.openxmlformats.org/officeDocument/2006/relationships/image" Target="../media/image54.png"/><Relationship Id="rId14" Type="http://schemas.openxmlformats.org/officeDocument/2006/relationships/image" Target="../media/image5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13" Type="http://schemas.openxmlformats.org/officeDocument/2006/relationships/image" Target="../media/image74.png"/><Relationship Id="rId3" Type="http://schemas.openxmlformats.org/officeDocument/2006/relationships/image" Target="../media/image50.png"/><Relationship Id="rId7" Type="http://schemas.openxmlformats.org/officeDocument/2006/relationships/image" Target="../media/image68.png"/><Relationship Id="rId12" Type="http://schemas.openxmlformats.org/officeDocument/2006/relationships/image" Target="../media/image73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7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png"/><Relationship Id="rId11" Type="http://schemas.openxmlformats.org/officeDocument/2006/relationships/image" Target="../media/image72.png"/><Relationship Id="rId5" Type="http://schemas.openxmlformats.org/officeDocument/2006/relationships/image" Target="../media/image55.png"/><Relationship Id="rId15" Type="http://schemas.openxmlformats.org/officeDocument/2006/relationships/image" Target="../media/image76.png"/><Relationship Id="rId10" Type="http://schemas.openxmlformats.org/officeDocument/2006/relationships/image" Target="../media/image71.png"/><Relationship Id="rId4" Type="http://schemas.openxmlformats.org/officeDocument/2006/relationships/image" Target="../media/image40.png"/><Relationship Id="rId9" Type="http://schemas.openxmlformats.org/officeDocument/2006/relationships/image" Target="../media/image70.png"/><Relationship Id="rId14" Type="http://schemas.openxmlformats.org/officeDocument/2006/relationships/image" Target="../media/image7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13" Type="http://schemas.openxmlformats.org/officeDocument/2006/relationships/image" Target="../media/image85.png"/><Relationship Id="rId3" Type="http://schemas.openxmlformats.org/officeDocument/2006/relationships/image" Target="../media/image50.png"/><Relationship Id="rId7" Type="http://schemas.openxmlformats.org/officeDocument/2006/relationships/image" Target="../media/image79.png"/><Relationship Id="rId12" Type="http://schemas.openxmlformats.org/officeDocument/2006/relationships/image" Target="../media/image84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8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11" Type="http://schemas.openxmlformats.org/officeDocument/2006/relationships/image" Target="../media/image83.png"/><Relationship Id="rId5" Type="http://schemas.openxmlformats.org/officeDocument/2006/relationships/image" Target="../media/image78.png"/><Relationship Id="rId15" Type="http://schemas.openxmlformats.org/officeDocument/2006/relationships/image" Target="../media/image87.png"/><Relationship Id="rId10" Type="http://schemas.openxmlformats.org/officeDocument/2006/relationships/image" Target="../media/image82.png"/><Relationship Id="rId4" Type="http://schemas.openxmlformats.org/officeDocument/2006/relationships/image" Target="../media/image40.png"/><Relationship Id="rId9" Type="http://schemas.openxmlformats.org/officeDocument/2006/relationships/image" Target="../media/image81.png"/><Relationship Id="rId14" Type="http://schemas.openxmlformats.org/officeDocument/2006/relationships/image" Target="../media/image8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image" Target="../media/image89.png"/><Relationship Id="rId7" Type="http://schemas.openxmlformats.org/officeDocument/2006/relationships/image" Target="../media/image9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13" Type="http://schemas.openxmlformats.org/officeDocument/2006/relationships/image" Target="../media/image104.png"/><Relationship Id="rId18" Type="http://schemas.openxmlformats.org/officeDocument/2006/relationships/image" Target="../media/image109.png"/><Relationship Id="rId3" Type="http://schemas.openxmlformats.org/officeDocument/2006/relationships/image" Target="../media/image40.png"/><Relationship Id="rId21" Type="http://schemas.openxmlformats.org/officeDocument/2006/relationships/image" Target="../media/image112.png"/><Relationship Id="rId7" Type="http://schemas.openxmlformats.org/officeDocument/2006/relationships/image" Target="../media/image98.png"/><Relationship Id="rId12" Type="http://schemas.openxmlformats.org/officeDocument/2006/relationships/image" Target="../media/image103.png"/><Relationship Id="rId17" Type="http://schemas.openxmlformats.org/officeDocument/2006/relationships/image" Target="../media/image108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107.png"/><Relationship Id="rId20" Type="http://schemas.openxmlformats.org/officeDocument/2006/relationships/image" Target="../media/image1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7.png"/><Relationship Id="rId11" Type="http://schemas.openxmlformats.org/officeDocument/2006/relationships/image" Target="../media/image102.png"/><Relationship Id="rId24" Type="http://schemas.openxmlformats.org/officeDocument/2006/relationships/image" Target="../media/image115.png"/><Relationship Id="rId5" Type="http://schemas.openxmlformats.org/officeDocument/2006/relationships/image" Target="../media/image96.png"/><Relationship Id="rId15" Type="http://schemas.openxmlformats.org/officeDocument/2006/relationships/image" Target="../media/image106.png"/><Relationship Id="rId23" Type="http://schemas.openxmlformats.org/officeDocument/2006/relationships/image" Target="../media/image114.png"/><Relationship Id="rId10" Type="http://schemas.openxmlformats.org/officeDocument/2006/relationships/image" Target="../media/image101.png"/><Relationship Id="rId19" Type="http://schemas.openxmlformats.org/officeDocument/2006/relationships/image" Target="../media/image110.png"/><Relationship Id="rId4" Type="http://schemas.openxmlformats.org/officeDocument/2006/relationships/image" Target="../media/image95.png"/><Relationship Id="rId9" Type="http://schemas.openxmlformats.org/officeDocument/2006/relationships/image" Target="../media/image100.png"/><Relationship Id="rId14" Type="http://schemas.openxmlformats.org/officeDocument/2006/relationships/image" Target="../media/image105.png"/><Relationship Id="rId22" Type="http://schemas.openxmlformats.org/officeDocument/2006/relationships/image" Target="../media/image1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57685" y="8568536"/>
            <a:ext cx="2012909" cy="191978"/>
            <a:chOff x="-557685" y="8568536"/>
            <a:chExt cx="2012909" cy="19197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-557685" y="8568536"/>
              <a:ext cx="2012909" cy="19197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318422" y="1516665"/>
            <a:ext cx="9967292" cy="191978"/>
            <a:chOff x="8318422" y="1516665"/>
            <a:chExt cx="9967292" cy="19197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318422" y="1516665"/>
              <a:ext cx="9967292" cy="19197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55224" y="1427877"/>
            <a:ext cx="4984870" cy="6633174"/>
            <a:chOff x="1455224" y="1427877"/>
            <a:chExt cx="4984870" cy="663317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55224" y="1427877"/>
              <a:ext cx="4984870" cy="663317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264240" y="770190"/>
            <a:ext cx="12572098" cy="107061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839873" y="8443852"/>
            <a:ext cx="4577793" cy="441403"/>
            <a:chOff x="1839873" y="8443852"/>
            <a:chExt cx="4577793" cy="44140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21595" y="8251650"/>
              <a:ext cx="993724" cy="938810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588795" y="8270221"/>
              <a:ext cx="1793648" cy="94974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839873" y="8953024"/>
            <a:ext cx="4577793" cy="441393"/>
            <a:chOff x="1839873" y="8953024"/>
            <a:chExt cx="4577793" cy="44139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21595" y="8760821"/>
              <a:ext cx="1019381" cy="938810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590852" y="8777612"/>
              <a:ext cx="1249019" cy="95328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839873" y="9493671"/>
            <a:ext cx="4577796" cy="441398"/>
            <a:chOff x="1839873" y="9493671"/>
            <a:chExt cx="4577796" cy="44139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721595" y="9303240"/>
              <a:ext cx="992248" cy="931724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595998" y="9416978"/>
              <a:ext cx="3144086" cy="779572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603076" y="2193419"/>
            <a:ext cx="17756447" cy="708564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89650" y="1547230"/>
            <a:ext cx="16106414" cy="72326"/>
            <a:chOff x="1089650" y="1547230"/>
            <a:chExt cx="16106414" cy="7232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089650" y="1547230"/>
              <a:ext cx="16106414" cy="7232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6636489" y="-2182064"/>
            <a:ext cx="31558693" cy="1628287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505927" y="432178"/>
            <a:ext cx="5068414" cy="541566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865388" y="138966"/>
            <a:ext cx="1349271" cy="1209790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100109" y="115922"/>
            <a:ext cx="8985734" cy="1663258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89650" y="1547230"/>
            <a:ext cx="16106414" cy="72326"/>
            <a:chOff x="1089650" y="1547230"/>
            <a:chExt cx="16106414" cy="7232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089650" y="1547230"/>
              <a:ext cx="16106414" cy="7232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505927" y="432178"/>
            <a:ext cx="5068414" cy="54156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865388" y="138966"/>
            <a:ext cx="1349271" cy="120979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119157" y="115922"/>
            <a:ext cx="8947572" cy="166325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89650" y="1547230"/>
            <a:ext cx="16106414" cy="72326"/>
            <a:chOff x="1089650" y="1547230"/>
            <a:chExt cx="16106414" cy="7232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089650" y="1547230"/>
              <a:ext cx="16106414" cy="7232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62730" y="9240657"/>
            <a:ext cx="16560254" cy="90614"/>
            <a:chOff x="862730" y="9240657"/>
            <a:chExt cx="16560254" cy="9061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62730" y="9240657"/>
              <a:ext cx="16560254" cy="906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5440" y="2974975"/>
            <a:ext cx="18339451" cy="4802644"/>
            <a:chOff x="175440" y="2974975"/>
            <a:chExt cx="18339451" cy="480264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5440" y="2974975"/>
              <a:ext cx="18339451" cy="4802644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505927" y="432178"/>
            <a:ext cx="5068414" cy="541566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865388" y="138966"/>
            <a:ext cx="1349271" cy="1209790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119157" y="115922"/>
            <a:ext cx="8947572" cy="1663258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86245" y="9357781"/>
            <a:ext cx="12662438" cy="996724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89650" y="1547230"/>
            <a:ext cx="16106414" cy="72326"/>
            <a:chOff x="1089650" y="1547230"/>
            <a:chExt cx="16106414" cy="7232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089650" y="1547230"/>
              <a:ext cx="16106414" cy="7232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505927" y="432178"/>
            <a:ext cx="5068414" cy="54156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865388" y="138966"/>
            <a:ext cx="1349271" cy="120979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976757" y="61122"/>
            <a:ext cx="8094571" cy="1727267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405823" y="1021912"/>
            <a:ext cx="8382998" cy="594047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951358" y="973548"/>
            <a:ext cx="8382998" cy="594047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299987" y="948272"/>
            <a:ext cx="8382998" cy="594047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032094" y="3907624"/>
            <a:ext cx="2873511" cy="72326"/>
            <a:chOff x="5032094" y="3907624"/>
            <a:chExt cx="2873511" cy="7232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5400000">
              <a:off x="5032094" y="3907624"/>
              <a:ext cx="2873511" cy="7232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393193" y="3907624"/>
            <a:ext cx="2873511" cy="72326"/>
            <a:chOff x="10393193" y="3907624"/>
            <a:chExt cx="2873511" cy="7232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5400000">
              <a:off x="10393193" y="3907624"/>
              <a:ext cx="2873511" cy="7232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030190" y="7953014"/>
            <a:ext cx="2619975" cy="107143"/>
            <a:chOff x="8030190" y="7953014"/>
            <a:chExt cx="2619975" cy="10714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030190" y="7953014"/>
              <a:ext cx="2619975" cy="107143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516326" y="1708315"/>
            <a:ext cx="2307138" cy="84272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1795229" y="7318903"/>
            <a:ext cx="4288449" cy="1633687"/>
            <a:chOff x="11795229" y="7318903"/>
            <a:chExt cx="4288449" cy="1633687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795229" y="7318903"/>
              <a:ext cx="4288449" cy="1633687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145054" y="7419572"/>
            <a:ext cx="5407143" cy="1573229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1333213" y="6488586"/>
            <a:ext cx="2317206" cy="967683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2365695" y="5875695"/>
            <a:ext cx="6974483" cy="4118105"/>
            <a:chOff x="2365695" y="5875695"/>
            <a:chExt cx="6974483" cy="4118105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516590" y="6302401"/>
              <a:ext cx="4863905" cy="2185790"/>
            </a:xfrm>
            <a:prstGeom prst="rect">
              <a:avLst/>
            </a:prstGeom>
          </p:spPr>
        </p:pic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238160" y="5750750"/>
              <a:ext cx="3909301" cy="883768"/>
            </a:xfrm>
            <a:prstGeom prst="rect">
              <a:avLst/>
            </a:prstGeom>
          </p:spPr>
        </p:pic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466196" y="9035228"/>
              <a:ext cx="4389924" cy="1236105"/>
            </a:xfrm>
            <a:prstGeom prst="rect">
              <a:avLst/>
            </a:prstGeom>
          </p:spPr>
        </p:pic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238165" y="8388536"/>
              <a:ext cx="4661015" cy="8427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89650" y="1547230"/>
            <a:ext cx="16106414" cy="72326"/>
            <a:chOff x="1089650" y="1547230"/>
            <a:chExt cx="16106414" cy="7232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089650" y="1547230"/>
              <a:ext cx="16106414" cy="7232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138867" y="1930116"/>
            <a:ext cx="14986561" cy="8261342"/>
            <a:chOff x="2138867" y="1930116"/>
            <a:chExt cx="14986561" cy="826134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38867" y="1930116"/>
              <a:ext cx="14986561" cy="8261342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505927" y="432178"/>
            <a:ext cx="5068414" cy="54156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865388" y="138966"/>
            <a:ext cx="1349271" cy="120979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425928" y="115922"/>
            <a:ext cx="7650153" cy="1663258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453571" y="2926581"/>
            <a:ext cx="924600" cy="787190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603648" y="8518238"/>
            <a:ext cx="699514" cy="1701248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7DB2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752596" y="1431851"/>
            <a:ext cx="6265229" cy="581619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273348" y="4786806"/>
            <a:ext cx="10676556" cy="2234385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836212" y="6516384"/>
            <a:ext cx="11697552" cy="155614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466667" y="-1273641"/>
            <a:ext cx="4883301" cy="4835933"/>
            <a:chOff x="1466667" y="-1273641"/>
            <a:chExt cx="4883301" cy="483593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66667" y="-1273641"/>
              <a:ext cx="4883301" cy="483593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875296" y="7034297"/>
            <a:ext cx="3902974" cy="3971928"/>
            <a:chOff x="-1875296" y="7034297"/>
            <a:chExt cx="3902974" cy="397192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2700000">
              <a:off x="-1875296" y="7034297"/>
              <a:ext cx="3902974" cy="397192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132166" y="7617758"/>
            <a:ext cx="3708387" cy="3672416"/>
            <a:chOff x="15132166" y="7617758"/>
            <a:chExt cx="3708387" cy="367241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132166" y="7617758"/>
              <a:ext cx="3708387" cy="367241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986360" y="3561542"/>
            <a:ext cx="1432688" cy="191978"/>
            <a:chOff x="16986360" y="3561542"/>
            <a:chExt cx="1432688" cy="19197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986360" y="3561542"/>
              <a:ext cx="1432688" cy="19197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89650" y="1547230"/>
            <a:ext cx="16106414" cy="72326"/>
            <a:chOff x="1089650" y="1547230"/>
            <a:chExt cx="16106414" cy="7232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089650" y="1547230"/>
              <a:ext cx="16106414" cy="7232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771526" y="1920550"/>
            <a:ext cx="6854589" cy="8365164"/>
            <a:chOff x="5771526" y="1920550"/>
            <a:chExt cx="6854589" cy="836516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71526" y="1920550"/>
              <a:ext cx="6854589" cy="836516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410718" y="432178"/>
            <a:ext cx="3277976" cy="54156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865388" y="138966"/>
            <a:ext cx="1349271" cy="120979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830786" y="115922"/>
            <a:ext cx="9226277" cy="1663258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508076" y="3598448"/>
            <a:ext cx="5178700" cy="1463633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8305" y="6902667"/>
            <a:ext cx="6326543" cy="2020000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529429" y="7450429"/>
            <a:ext cx="4688400" cy="1920790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3312" y="3564169"/>
            <a:ext cx="6120733" cy="1946667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89650" y="1547230"/>
            <a:ext cx="16106414" cy="72326"/>
            <a:chOff x="1089650" y="1547230"/>
            <a:chExt cx="16106414" cy="7232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089650" y="1547230"/>
              <a:ext cx="16106414" cy="7232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547539" y="1929581"/>
            <a:ext cx="13190635" cy="7507811"/>
            <a:chOff x="2547539" y="1929581"/>
            <a:chExt cx="13190635" cy="750781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547539" y="1929581"/>
              <a:ext cx="13190635" cy="750781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072303" y="2419178"/>
            <a:ext cx="6037911" cy="3793487"/>
            <a:chOff x="3072303" y="2419178"/>
            <a:chExt cx="6037911" cy="379348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60000">
              <a:off x="3072303" y="2419178"/>
              <a:ext cx="6037911" cy="3793487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410718" y="432178"/>
            <a:ext cx="3277976" cy="54156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865388" y="138966"/>
            <a:ext cx="1349271" cy="1209790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496814" y="115922"/>
            <a:ext cx="7598544" cy="1663258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787010" y="3508806"/>
            <a:ext cx="5804914" cy="178383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A59DD13-81C0-2ECB-F03F-4B8321FFA4FE}"/>
              </a:ext>
            </a:extLst>
          </p:cNvPr>
          <p:cNvSpPr txBox="1"/>
          <p:nvPr/>
        </p:nvSpPr>
        <p:spPr>
          <a:xfrm>
            <a:off x="6781800" y="9689923"/>
            <a:ext cx="7943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hlinkClick r:id="rId10"/>
              </a:rPr>
              <a:t>https://www.youtube.com/shorts/B6P652DpLWk</a:t>
            </a:r>
            <a:r>
              <a:rPr lang="en-US" altLang="ko-KR" dirty="0"/>
              <a:t> </a:t>
            </a:r>
            <a:endParaRPr lang="ko-KR" alt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7DB2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90754" y="1431851"/>
            <a:ext cx="4693314" cy="581619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41911" y="4709016"/>
            <a:ext cx="4238365" cy="227999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074845" y="-1224069"/>
            <a:ext cx="3388803" cy="3355932"/>
            <a:chOff x="13074845" y="-1224069"/>
            <a:chExt cx="3388803" cy="3355932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074845" y="-1224069"/>
              <a:ext cx="3388803" cy="335593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502230" y="-877556"/>
            <a:ext cx="3902974" cy="3971928"/>
            <a:chOff x="15502230" y="-877556"/>
            <a:chExt cx="3902974" cy="397192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2700000">
              <a:off x="15502230" y="-877556"/>
              <a:ext cx="3902974" cy="397192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137208" y="6930045"/>
            <a:ext cx="4652881" cy="4607748"/>
            <a:chOff x="14137208" y="6930045"/>
            <a:chExt cx="4652881" cy="460774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137208" y="6930045"/>
              <a:ext cx="4652881" cy="460774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159165" y="3685351"/>
            <a:ext cx="1432688" cy="191978"/>
            <a:chOff x="-159165" y="3685351"/>
            <a:chExt cx="1432688" cy="19197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0800000">
              <a:off x="-159165" y="3685351"/>
              <a:ext cx="1432688" cy="19197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89650" y="1547230"/>
            <a:ext cx="16106414" cy="72326"/>
            <a:chOff x="1089650" y="1547230"/>
            <a:chExt cx="16106414" cy="7232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089650" y="1547230"/>
              <a:ext cx="16106414" cy="7232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74816" y="3642086"/>
            <a:ext cx="7202938" cy="4279828"/>
            <a:chOff x="1274816" y="3642086"/>
            <a:chExt cx="7202938" cy="427982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74816" y="3642086"/>
              <a:ext cx="7202938" cy="427982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083108" y="409140"/>
            <a:ext cx="5933262" cy="54539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865388" y="138966"/>
            <a:ext cx="1358814" cy="120979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446205" y="19674"/>
            <a:ext cx="9735106" cy="1715763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673336" y="3292307"/>
            <a:ext cx="6746915" cy="128996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367774" y="2169638"/>
            <a:ext cx="6530321" cy="1064573"/>
            <a:chOff x="9367774" y="2169638"/>
            <a:chExt cx="6530321" cy="106457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650479" y="2053260"/>
              <a:ext cx="5688552" cy="1512437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9367774" y="2385799"/>
              <a:ext cx="160149" cy="160149"/>
              <a:chOff x="9367774" y="2385799"/>
              <a:chExt cx="160149" cy="160149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9367774" y="2385799"/>
                <a:ext cx="160149" cy="160149"/>
              </a:xfrm>
              <a:prstGeom prst="rect">
                <a:avLst/>
              </a:prstGeom>
            </p:spPr>
          </p:pic>
        </p:grpSp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682859" y="5677012"/>
            <a:ext cx="6068838" cy="128996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367774" y="5087667"/>
            <a:ext cx="6530321" cy="542006"/>
            <a:chOff x="9367774" y="5087667"/>
            <a:chExt cx="6530321" cy="542006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650479" y="4971288"/>
              <a:ext cx="4903123" cy="983304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9367774" y="5303833"/>
              <a:ext cx="160149" cy="160149"/>
              <a:chOff x="9367774" y="5303833"/>
              <a:chExt cx="160149" cy="160149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9367774" y="5303833"/>
                <a:ext cx="160149" cy="160149"/>
              </a:xfrm>
              <a:prstGeom prst="rect">
                <a:avLst/>
              </a:prstGeom>
            </p:spPr>
          </p:pic>
        </p:grpSp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673336" y="8499793"/>
            <a:ext cx="5857238" cy="1289962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9367774" y="7396171"/>
            <a:ext cx="6530321" cy="1064573"/>
            <a:chOff x="9367774" y="7396171"/>
            <a:chExt cx="6530321" cy="1064573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650479" y="7279793"/>
              <a:ext cx="5020637" cy="1512437"/>
            </a:xfrm>
            <a:prstGeom prst="rect">
              <a:avLst/>
            </a:prstGeom>
          </p:spPr>
        </p:pic>
        <p:grpSp>
          <p:nvGrpSpPr>
            <p:cNvPr id="1008" name="그룹 1008"/>
            <p:cNvGrpSpPr/>
            <p:nvPr/>
          </p:nvGrpSpPr>
          <p:grpSpPr>
            <a:xfrm>
              <a:off x="9367774" y="7612335"/>
              <a:ext cx="160149" cy="160149"/>
              <a:chOff x="9367774" y="7612335"/>
              <a:chExt cx="160149" cy="160149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9367774" y="7612335"/>
                <a:ext cx="160149" cy="160149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89650" y="1547230"/>
            <a:ext cx="16106414" cy="72326"/>
            <a:chOff x="1089650" y="1547230"/>
            <a:chExt cx="16106414" cy="7232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089650" y="1547230"/>
              <a:ext cx="16106414" cy="7232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454090" y="-76688"/>
            <a:ext cx="9630752" cy="199526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05000" y="1715400"/>
            <a:ext cx="16441533" cy="780252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986360" y="2195397"/>
            <a:ext cx="1432688" cy="191978"/>
            <a:chOff x="16986360" y="2195397"/>
            <a:chExt cx="1432688" cy="19197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986360" y="2195397"/>
              <a:ext cx="1432688" cy="19197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27952" y="-1139454"/>
            <a:ext cx="24026233" cy="1034226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93614" y="3658556"/>
            <a:ext cx="2588258" cy="326820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981560" y="5472824"/>
            <a:ext cx="2556667" cy="3209590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55854" y="4693358"/>
            <a:ext cx="3189389" cy="98791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608097" y="5364107"/>
            <a:ext cx="1662116" cy="142404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635898" y="6500445"/>
            <a:ext cx="2642646" cy="973827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676021" y="7135040"/>
            <a:ext cx="2883154" cy="2312659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339271" y="3685899"/>
            <a:ext cx="2556667" cy="3209590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4657081" y="5463300"/>
            <a:ext cx="2575745" cy="3228639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982635" y="4693356"/>
            <a:ext cx="4269351" cy="990122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027145" y="5364107"/>
            <a:ext cx="2755716" cy="1105106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6311387" y="6461481"/>
            <a:ext cx="1922094" cy="969856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7DB2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068073" y="8290746"/>
            <a:ext cx="2147094" cy="191978"/>
            <a:chOff x="17068073" y="8290746"/>
            <a:chExt cx="2147094" cy="19197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068073" y="8290746"/>
              <a:ext cx="2147094" cy="19197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59165" y="2132538"/>
            <a:ext cx="6123451" cy="191978"/>
            <a:chOff x="-159165" y="2132538"/>
            <a:chExt cx="6123451" cy="19197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-159165" y="2132538"/>
              <a:ext cx="6123451" cy="19197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32098" y="655167"/>
            <a:ext cx="11297024" cy="1057129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4201487" y="-793619"/>
            <a:ext cx="5013680" cy="4965048"/>
            <a:chOff x="14201487" y="-793619"/>
            <a:chExt cx="5013680" cy="496504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201487" y="-793619"/>
              <a:ext cx="5013680" cy="496504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04762" y="6159972"/>
            <a:ext cx="3591960" cy="3557118"/>
            <a:chOff x="1504762" y="6159972"/>
            <a:chExt cx="3591960" cy="355711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04762" y="6159972"/>
              <a:ext cx="3591960" cy="355711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1490827" y="7194398"/>
            <a:ext cx="4258895" cy="4258895"/>
            <a:chOff x="-1490827" y="7194398"/>
            <a:chExt cx="4258895" cy="425889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2700000">
              <a:off x="-1490827" y="7194398"/>
              <a:ext cx="4258895" cy="4258895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84861" y="1432643"/>
            <a:ext cx="6392039" cy="1028544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5244392" y="7988711"/>
            <a:ext cx="1773477" cy="949743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4074226" y="2570951"/>
            <a:ext cx="4258895" cy="4258895"/>
            <a:chOff x="14074226" y="2570951"/>
            <a:chExt cx="4258895" cy="425889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2700000">
              <a:off x="14074226" y="2570951"/>
              <a:ext cx="4258895" cy="4258895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27369" y="861086"/>
            <a:ext cx="2737305" cy="82695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196295" y="1870868"/>
            <a:ext cx="3784704" cy="7641653"/>
            <a:chOff x="5196295" y="1870868"/>
            <a:chExt cx="3784704" cy="764165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37643" y="-1796155"/>
              <a:ext cx="7569407" cy="15283307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96295" y="1870868"/>
              <a:ext cx="3784704" cy="764165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362380" y="1892587"/>
            <a:ext cx="3784704" cy="7641653"/>
            <a:chOff x="9362380" y="1892587"/>
            <a:chExt cx="3784704" cy="764165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03728" y="-1774436"/>
              <a:ext cx="7569407" cy="15283307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362380" y="1892587"/>
              <a:ext cx="3784704" cy="764165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502054" y="1917020"/>
            <a:ext cx="3784704" cy="7641653"/>
            <a:chOff x="13502054" y="1917020"/>
            <a:chExt cx="3784704" cy="764165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743402" y="-1750003"/>
              <a:ext cx="7569407" cy="15283307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502054" y="1917020"/>
              <a:ext cx="3784704" cy="764165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48790" y="1870868"/>
            <a:ext cx="3784704" cy="7641653"/>
            <a:chOff x="1048790" y="1870868"/>
            <a:chExt cx="3784704" cy="764165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09863" y="-1796155"/>
              <a:ext cx="7569407" cy="15283307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48790" y="1870868"/>
              <a:ext cx="3784704" cy="764165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492492" y="7655209"/>
            <a:ext cx="3056571" cy="71002"/>
            <a:chOff x="5492492" y="7655209"/>
            <a:chExt cx="3056571" cy="71002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92492" y="7655209"/>
              <a:ext cx="3056571" cy="7100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26660" y="7655209"/>
            <a:ext cx="3056571" cy="71002"/>
            <a:chOff x="1426660" y="7655209"/>
            <a:chExt cx="3056571" cy="71002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26660" y="7655209"/>
              <a:ext cx="3056571" cy="7100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709206" y="7655209"/>
            <a:ext cx="3056571" cy="71002"/>
            <a:chOff x="13709206" y="7655209"/>
            <a:chExt cx="3056571" cy="71002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709206" y="7655209"/>
              <a:ext cx="3056571" cy="7100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643374" y="7655209"/>
            <a:ext cx="3056571" cy="71002"/>
            <a:chOff x="9643374" y="7655209"/>
            <a:chExt cx="3056571" cy="71002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643374" y="7655209"/>
              <a:ext cx="3056571" cy="7100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844821" y="2330350"/>
            <a:ext cx="2877044" cy="3836059"/>
            <a:chOff x="9844821" y="2330350"/>
            <a:chExt cx="2877044" cy="3836059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844821" y="2330350"/>
              <a:ext cx="2877044" cy="383605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5734590" y="2423156"/>
            <a:ext cx="2801346" cy="3735982"/>
            <a:chOff x="5734590" y="2423156"/>
            <a:chExt cx="2801346" cy="3735982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734590" y="2423156"/>
              <a:ext cx="2801346" cy="3735982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570747" y="2385732"/>
            <a:ext cx="2753029" cy="3670705"/>
            <a:chOff x="1570747" y="2385732"/>
            <a:chExt cx="2753029" cy="3670705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70747" y="2385732"/>
              <a:ext cx="2753029" cy="3670705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4002593" y="2378772"/>
            <a:ext cx="2820746" cy="3760994"/>
            <a:chOff x="14002593" y="2378772"/>
            <a:chExt cx="2820746" cy="3760994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002593" y="2378772"/>
              <a:ext cx="2820746" cy="3760994"/>
            </a:xfrm>
            <a:prstGeom prst="rect">
              <a:avLst/>
            </a:prstGeom>
          </p:spPr>
        </p:pic>
      </p:grpSp>
      <p:pic>
        <p:nvPicPr>
          <p:cNvPr id="42" name="Object 4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283139" y="6653622"/>
            <a:ext cx="1586537" cy="1123661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342469" y="6653622"/>
            <a:ext cx="1598003" cy="1123660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496046" y="6622452"/>
            <a:ext cx="1609070" cy="1123660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4746945" y="6622452"/>
            <a:ext cx="1637708" cy="1124422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10974" y="8189002"/>
            <a:ext cx="5141377" cy="1006101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6295833" y="8248541"/>
            <a:ext cx="1892263" cy="1006101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3411683" y="8035574"/>
            <a:ext cx="4149853" cy="1412815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9229551" y="8192295"/>
            <a:ext cx="4181948" cy="980948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089650" y="1547230"/>
            <a:ext cx="16106414" cy="72326"/>
            <a:chOff x="1089650" y="1547230"/>
            <a:chExt cx="16106414" cy="72326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-10800000">
              <a:off x="1089650" y="1547230"/>
              <a:ext cx="16106414" cy="72326"/>
            </a:xfrm>
            <a:prstGeom prst="rect">
              <a:avLst/>
            </a:prstGeom>
          </p:spPr>
        </p:pic>
      </p:grpSp>
      <p:pic>
        <p:nvPicPr>
          <p:cNvPr id="53" name="Object 5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3523538" y="127789"/>
            <a:ext cx="9561799" cy="165079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7DB2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986360" y="3561542"/>
            <a:ext cx="1432688" cy="191978"/>
            <a:chOff x="16986360" y="3561542"/>
            <a:chExt cx="1432688" cy="19197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986360" y="3561542"/>
              <a:ext cx="1432688" cy="19197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686747" y="-1286436"/>
            <a:ext cx="4461240" cy="4417966"/>
            <a:chOff x="5686747" y="-1286436"/>
            <a:chExt cx="4461240" cy="441796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686747" y="-1286436"/>
              <a:ext cx="4461240" cy="441796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901071" y="6888297"/>
            <a:ext cx="4182908" cy="4182908"/>
            <a:chOff x="-901071" y="6888297"/>
            <a:chExt cx="4182908" cy="418290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2700000">
              <a:off x="-901071" y="6888297"/>
              <a:ext cx="4182908" cy="418290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972602" y="5957321"/>
            <a:ext cx="3452527" cy="3419037"/>
            <a:chOff x="1972602" y="5957321"/>
            <a:chExt cx="3452527" cy="341903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972602" y="5957321"/>
              <a:ext cx="3452527" cy="3419037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752596" y="1431851"/>
            <a:ext cx="6248152" cy="5816194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620111" y="4786806"/>
            <a:ext cx="12866451" cy="2231946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309622" y="6498545"/>
            <a:ext cx="14721323" cy="204389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619953" y="2319797"/>
            <a:ext cx="3933698" cy="446429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854725" y="124575"/>
            <a:ext cx="1382538" cy="124227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89650" y="1547230"/>
            <a:ext cx="16106414" cy="72326"/>
            <a:chOff x="1089650" y="1547230"/>
            <a:chExt cx="16106414" cy="72326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1089650" y="1547230"/>
              <a:ext cx="16106414" cy="7232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989083" y="5314376"/>
            <a:ext cx="6379874" cy="72326"/>
            <a:chOff x="5989083" y="5314376"/>
            <a:chExt cx="6379874" cy="7232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5400000">
              <a:off x="5989083" y="5314376"/>
              <a:ext cx="6379874" cy="7232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89650" y="6784087"/>
            <a:ext cx="7706886" cy="1843891"/>
            <a:chOff x="1089650" y="6784087"/>
            <a:chExt cx="7706886" cy="184389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89650" y="6784087"/>
              <a:ext cx="7706886" cy="1843891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353013" y="2729897"/>
            <a:ext cx="3209180" cy="332818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81858" y="2656628"/>
            <a:ext cx="4061235" cy="3084679"/>
            <a:chOff x="881858" y="2656628"/>
            <a:chExt cx="4061235" cy="308467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81858" y="2656628"/>
              <a:ext cx="4061235" cy="3084679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781442" y="423692"/>
            <a:ext cx="4537871" cy="54179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610049" y="6784087"/>
            <a:ext cx="7515411" cy="1843891"/>
            <a:chOff x="9610049" y="6784087"/>
            <a:chExt cx="7515411" cy="184389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610049" y="6784087"/>
              <a:ext cx="7515411" cy="1843891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854725" y="124575"/>
            <a:ext cx="1382538" cy="1242275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506129" y="1605840"/>
            <a:ext cx="3464381" cy="863886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708951" y="1605840"/>
            <a:ext cx="4988400" cy="863886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66781" y="7138295"/>
            <a:ext cx="7938533" cy="1308762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363438" y="9068390"/>
            <a:ext cx="16822029" cy="941648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9360667" y="7114143"/>
            <a:ext cx="7817971" cy="1314610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4778334" y="6216725"/>
            <a:ext cx="4188568" cy="573359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2702389" y="2835519"/>
            <a:ext cx="931479" cy="781270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4448122" y="5175066"/>
            <a:ext cx="558698" cy="625774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3346433" y="186772"/>
            <a:ext cx="10009400" cy="1662409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3745919" y="2398040"/>
            <a:ext cx="924600" cy="78719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854725" y="124575"/>
            <a:ext cx="1382538" cy="124227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89650" y="1547230"/>
            <a:ext cx="16106414" cy="72326"/>
            <a:chOff x="1089650" y="1547230"/>
            <a:chExt cx="16106414" cy="7232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089650" y="1547230"/>
              <a:ext cx="16106414" cy="72326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781442" y="423692"/>
            <a:ext cx="4537871" cy="54179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854725" y="124575"/>
            <a:ext cx="1382538" cy="1242275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057738" y="186725"/>
            <a:ext cx="10289122" cy="166444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051340" y="2394409"/>
            <a:ext cx="1630390" cy="2051757"/>
            <a:chOff x="12051340" y="2394409"/>
            <a:chExt cx="1630390" cy="205175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783074" y="3922261"/>
              <a:ext cx="2154524" cy="818714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12063787" y="2394409"/>
              <a:ext cx="1598504" cy="1612010"/>
              <a:chOff x="12063787" y="2394409"/>
              <a:chExt cx="1598504" cy="1612010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2063787" y="2394409"/>
                <a:ext cx="1598504" cy="1612010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14399397" y="2394409"/>
            <a:ext cx="1495238" cy="2051757"/>
            <a:chOff x="14399397" y="2394409"/>
            <a:chExt cx="1495238" cy="2051757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4399397" y="2394409"/>
              <a:ext cx="1486969" cy="1679642"/>
              <a:chOff x="14399397" y="2394409"/>
              <a:chExt cx="1486969" cy="1679642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4399397" y="2394409"/>
                <a:ext cx="1486969" cy="1679642"/>
              </a:xfrm>
              <a:prstGeom prst="rect">
                <a:avLst/>
              </a:prstGeom>
            </p:spPr>
          </p:pic>
        </p:grpSp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537385" y="3929093"/>
              <a:ext cx="1476838" cy="808047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270994" y="6812716"/>
            <a:ext cx="7840696" cy="1779048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801428" y="5016266"/>
            <a:ext cx="8554896" cy="166522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-654868" y="1669234"/>
            <a:ext cx="6647619" cy="8314286"/>
            <a:chOff x="-654868" y="1669234"/>
            <a:chExt cx="6647619" cy="8314286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-654868" y="1669234"/>
              <a:ext cx="6639600" cy="8306024"/>
              <a:chOff x="-654868" y="1669234"/>
              <a:chExt cx="6639600" cy="8306024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-654868" y="1669234"/>
                <a:ext cx="6639600" cy="8306024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748649" y="2880017"/>
              <a:ext cx="3859537" cy="5845638"/>
              <a:chOff x="748649" y="2880017"/>
              <a:chExt cx="3859537" cy="5845638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748649" y="2880017"/>
                <a:ext cx="3859537" cy="5845638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4123884" y="1619556"/>
            <a:ext cx="6723810" cy="8409524"/>
            <a:chOff x="4123884" y="1619556"/>
            <a:chExt cx="6723810" cy="8409524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4123884" y="1619556"/>
              <a:ext cx="6717400" cy="8403352"/>
              <a:chOff x="4123884" y="1619556"/>
              <a:chExt cx="6717400" cy="8403352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4123884" y="1619556"/>
                <a:ext cx="6717400" cy="8403352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5547182" y="2452338"/>
              <a:ext cx="3852791" cy="6472643"/>
              <a:chOff x="5547182" y="2452338"/>
              <a:chExt cx="3852791" cy="6472643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5547182" y="2452338"/>
                <a:ext cx="3852791" cy="6472643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854725" y="124575"/>
            <a:ext cx="1382538" cy="124227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89650" y="1547230"/>
            <a:ext cx="16106414" cy="72326"/>
            <a:chOff x="1089650" y="1547230"/>
            <a:chExt cx="16106414" cy="7232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089650" y="1547230"/>
              <a:ext cx="16106414" cy="7232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35682" y="1699611"/>
            <a:ext cx="7113965" cy="8415391"/>
            <a:chOff x="835682" y="1699611"/>
            <a:chExt cx="7113965" cy="841539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35682" y="1699611"/>
              <a:ext cx="7113965" cy="841539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781442" y="423692"/>
            <a:ext cx="4537871" cy="54179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854725" y="124575"/>
            <a:ext cx="1382538" cy="1242275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460929" y="27249"/>
            <a:ext cx="9773543" cy="180591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364780" y="2468648"/>
            <a:ext cx="4039826" cy="7080040"/>
            <a:chOff x="2364780" y="2468648"/>
            <a:chExt cx="4039826" cy="708004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364780" y="2468648"/>
              <a:ext cx="4039826" cy="708004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161316" y="5791284"/>
            <a:ext cx="4341782" cy="691590"/>
            <a:chOff x="2161316" y="5791284"/>
            <a:chExt cx="4341782" cy="69159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161316" y="5791284"/>
              <a:ext cx="4341782" cy="69159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318524" y="6736797"/>
            <a:ext cx="2323990" cy="171429"/>
            <a:chOff x="6318524" y="6736797"/>
            <a:chExt cx="2323990" cy="17142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1260000">
              <a:off x="6318524" y="6736797"/>
              <a:ext cx="2323990" cy="17142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437661" y="2320390"/>
            <a:ext cx="1904762" cy="2131113"/>
            <a:chOff x="11437661" y="2320390"/>
            <a:chExt cx="1904762" cy="2131113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1437661" y="2320390"/>
              <a:ext cx="1899558" cy="1730530"/>
              <a:chOff x="11437661" y="2320390"/>
              <a:chExt cx="1899558" cy="1730530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1437661" y="2320390"/>
                <a:ext cx="1899558" cy="1730530"/>
              </a:xfrm>
              <a:prstGeom prst="rect">
                <a:avLst/>
              </a:prstGeom>
            </p:spPr>
          </p:pic>
        </p:grpSp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332183" y="3881936"/>
              <a:ext cx="2164088" cy="831660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450318" y="6888704"/>
            <a:ext cx="4195535" cy="1360239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8257501" y="5142857"/>
            <a:ext cx="8259878" cy="1195182"/>
            <a:chOff x="8257501" y="5142857"/>
            <a:chExt cx="8259878" cy="1195182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567295" y="4964537"/>
              <a:ext cx="7939261" cy="1757137"/>
            </a:xfrm>
            <a:prstGeom prst="rect">
              <a:avLst/>
            </a:prstGeom>
          </p:spPr>
        </p:pic>
        <p:grpSp>
          <p:nvGrpSpPr>
            <p:cNvPr id="1009" name="그룹 1009"/>
            <p:cNvGrpSpPr/>
            <p:nvPr/>
          </p:nvGrpSpPr>
          <p:grpSpPr>
            <a:xfrm>
              <a:off x="8257501" y="5385624"/>
              <a:ext cx="179859" cy="179859"/>
              <a:chOff x="8257501" y="5385624"/>
              <a:chExt cx="179859" cy="179859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8257501" y="5385624"/>
                <a:ext cx="179859" cy="179859"/>
              </a:xfrm>
              <a:prstGeom prst="rect">
                <a:avLst/>
              </a:prstGeom>
            </p:spPr>
          </p:pic>
        </p:grpSp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8968961" y="7697394"/>
            <a:ext cx="6468516" cy="172163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7DB2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165" y="3685351"/>
            <a:ext cx="1432688" cy="191978"/>
            <a:chOff x="-159165" y="3685351"/>
            <a:chExt cx="1432688" cy="19197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159165" y="3685351"/>
              <a:ext cx="1432688" cy="19197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074845" y="-1224069"/>
            <a:ext cx="3388803" cy="3355932"/>
            <a:chOff x="13074845" y="-1224069"/>
            <a:chExt cx="3388803" cy="335593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074845" y="-1224069"/>
              <a:ext cx="3388803" cy="335593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502230" y="-877556"/>
            <a:ext cx="3902974" cy="3971928"/>
            <a:chOff x="15502230" y="-877556"/>
            <a:chExt cx="3902974" cy="397192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2700000">
              <a:off x="15502230" y="-877556"/>
              <a:ext cx="3902974" cy="397192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137208" y="6930045"/>
            <a:ext cx="4652881" cy="4607748"/>
            <a:chOff x="14137208" y="6930045"/>
            <a:chExt cx="4652881" cy="460774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137208" y="6930045"/>
              <a:ext cx="4652881" cy="4607748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11060" y="6478089"/>
            <a:ext cx="4117055" cy="3296703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90754" y="1431851"/>
            <a:ext cx="4659152" cy="5816194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42749" y="4786806"/>
            <a:ext cx="5831889" cy="2222194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89650" y="1547230"/>
            <a:ext cx="16106414" cy="72326"/>
            <a:chOff x="1089650" y="1547230"/>
            <a:chExt cx="16106414" cy="7232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089650" y="1547230"/>
              <a:ext cx="16106414" cy="7232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505927" y="432178"/>
            <a:ext cx="5068414" cy="54156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865388" y="138966"/>
            <a:ext cx="1349271" cy="120979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811738" y="115922"/>
            <a:ext cx="9254848" cy="166325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89650" y="6239569"/>
            <a:ext cx="4404079" cy="3303059"/>
            <a:chOff x="1089650" y="6239569"/>
            <a:chExt cx="4404079" cy="330305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89650" y="6239569"/>
              <a:ext cx="4404079" cy="330305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32508" y="3359650"/>
            <a:ext cx="3803146" cy="1250508"/>
            <a:chOff x="1032508" y="3359650"/>
            <a:chExt cx="3803146" cy="125050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32508" y="3359650"/>
              <a:ext cx="3803146" cy="1250508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883400" y="3682657"/>
            <a:ext cx="6848171" cy="93642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874743" y="6698139"/>
            <a:ext cx="2868777" cy="1635207"/>
            <a:chOff x="5874743" y="6698139"/>
            <a:chExt cx="2868777" cy="163520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765646" y="6587434"/>
              <a:ext cx="2991543" cy="1316838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782400" y="7804050"/>
              <a:ext cx="1114410" cy="83261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988108" y="7801944"/>
            <a:ext cx="4309499" cy="72326"/>
            <a:chOff x="6988108" y="7801944"/>
            <a:chExt cx="4309499" cy="72326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5400000">
              <a:off x="6988108" y="7801944"/>
              <a:ext cx="4309499" cy="7232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131620" y="4013476"/>
            <a:ext cx="743123" cy="72326"/>
            <a:chOff x="5131620" y="4013476"/>
            <a:chExt cx="743123" cy="72326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131620" y="4013476"/>
              <a:ext cx="743123" cy="7232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48266" y="1744334"/>
            <a:ext cx="2432126" cy="711537"/>
            <a:chOff x="948266" y="1744334"/>
            <a:chExt cx="2432126" cy="711537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48266" y="1744334"/>
              <a:ext cx="2432126" cy="711537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416219" y="2672892"/>
            <a:ext cx="14841956" cy="926623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948266" y="5139470"/>
            <a:ext cx="2432126" cy="711537"/>
            <a:chOff x="948266" y="5139470"/>
            <a:chExt cx="2432126" cy="711537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48266" y="5139470"/>
              <a:ext cx="2432126" cy="71153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947443" y="6193663"/>
            <a:ext cx="4465287" cy="3348965"/>
            <a:chOff x="9947443" y="6193663"/>
            <a:chExt cx="4465287" cy="3348965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947443" y="6193663"/>
              <a:ext cx="4465287" cy="3348965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097012" y="2829667"/>
            <a:ext cx="327394" cy="422574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4942571" y="6698143"/>
            <a:ext cx="2868769" cy="1635204"/>
            <a:chOff x="14942571" y="6698143"/>
            <a:chExt cx="2868769" cy="1635204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851143" y="6606714"/>
              <a:ext cx="2395952" cy="1279543"/>
            </a:xfrm>
            <a:prstGeom prst="rect">
              <a:avLst/>
            </a:prstGeom>
          </p:spPr>
        </p:pic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4841619" y="7809766"/>
              <a:ext cx="1746600" cy="821181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2466667" y="3507120"/>
            <a:ext cx="4493347" cy="1101013"/>
            <a:chOff x="12466667" y="3507120"/>
            <a:chExt cx="4493347" cy="1101013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2466667" y="3507120"/>
              <a:ext cx="4493347" cy="1101013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9866023" y="5142857"/>
            <a:ext cx="2432126" cy="711537"/>
            <a:chOff x="9866023" y="5142857"/>
            <a:chExt cx="2432126" cy="711537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866023" y="5142857"/>
              <a:ext cx="2432126" cy="711537"/>
            </a:xfrm>
            <a:prstGeom prst="rect">
              <a:avLst/>
            </a:prstGeom>
          </p:spPr>
        </p:pic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0158114" y="5150494"/>
            <a:ext cx="1982479" cy="858698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2609485" y="3360995"/>
            <a:ext cx="4289560" cy="1689703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095353" y="1771013"/>
            <a:ext cx="2346308" cy="858698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240333" y="5147104"/>
            <a:ext cx="2011051" cy="85869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402</Words>
  <Application>Microsoft Office PowerPoint</Application>
  <PresentationFormat>사용자 지정</PresentationFormat>
  <Paragraphs>45</Paragraphs>
  <Slides>20</Slides>
  <Notes>16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5" baseType="lpstr">
      <vt:lpstr>맑은 고딕</vt:lpstr>
      <vt:lpstr>함초롬바탕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조세은</cp:lastModifiedBy>
  <cp:revision>7</cp:revision>
  <dcterms:created xsi:type="dcterms:W3CDTF">2023-12-13T11:51:58Z</dcterms:created>
  <dcterms:modified xsi:type="dcterms:W3CDTF">2023-12-13T04:02:31Z</dcterms:modified>
</cp:coreProperties>
</file>